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4"/>
  </p:notesMasterIdLst>
  <p:sldIdLst>
    <p:sldId id="256" r:id="rId2"/>
    <p:sldId id="280" r:id="rId3"/>
    <p:sldId id="275" r:id="rId4"/>
    <p:sldId id="276" r:id="rId5"/>
    <p:sldId id="277" r:id="rId6"/>
    <p:sldId id="281" r:id="rId7"/>
    <p:sldId id="283" r:id="rId8"/>
    <p:sldId id="278" r:id="rId9"/>
    <p:sldId id="282" r:id="rId10"/>
    <p:sldId id="272" r:id="rId11"/>
    <p:sldId id="284" r:id="rId12"/>
    <p:sldId id="285" r:id="rId13"/>
    <p:sldId id="286" r:id="rId14"/>
    <p:sldId id="287" r:id="rId15"/>
    <p:sldId id="288" r:id="rId16"/>
    <p:sldId id="266" r:id="rId17"/>
    <p:sldId id="267" r:id="rId18"/>
    <p:sldId id="268" r:id="rId19"/>
    <p:sldId id="265" r:id="rId20"/>
    <p:sldId id="270" r:id="rId21"/>
    <p:sldId id="279" r:id="rId22"/>
    <p:sldId id="274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82" autoAdjust="0"/>
    <p:restoredTop sz="90889" autoAdjust="0"/>
  </p:normalViewPr>
  <p:slideViewPr>
    <p:cSldViewPr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A84484-6A58-4F6F-AC89-06DE23F18A51}" type="datetimeFigureOut">
              <a:rPr lang="en-US"/>
              <a:pPr>
                <a:defRPr/>
              </a:pPr>
              <a:t>11/9/2020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721637-D372-4D59-B024-BBD804B5BD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997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73B544E-5A92-4F37-9333-F506C4D82A3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8515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75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fld id="{29F01F37-3848-4300-9283-B180A7BC2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2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13BC8-F17E-4850-A1AF-E92BE45B57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8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CF3AF-CF01-4B53-83B1-AB2F363F21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69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647EC-6B07-48F0-B97B-A343C3C71F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14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783EB-74A1-4D9D-B6FE-B9E2AD362A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00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ECAC7-B394-4578-B803-28DA3BE368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99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87B0-72C5-474B-A5C0-0474D449E9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30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949034-CE72-49C7-AB74-1A6019C4B9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65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6AFCF-65CA-41A9-85F1-F064DE74C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73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858BE6-40F0-4613-8E23-6D2AE50C42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91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B7B244-111B-415C-96A9-C5C3E9C3DD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91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66563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4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5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6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4FBFE435-B1E9-4C51-A405-06F31527827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COMM 1311-105</a:t>
            </a:r>
            <a:br>
              <a:rPr lang="en-GB" altLang="en-US" dirty="0"/>
            </a:br>
            <a:r>
              <a:rPr lang="en-GB" altLang="en-US" dirty="0"/>
              <a:t>Written Communication</a:t>
            </a:r>
            <a:br>
              <a:rPr lang="en-GB" altLang="en-US" dirty="0"/>
            </a:br>
            <a:r>
              <a:rPr lang="en-GB" altLang="en-US" dirty="0"/>
              <a:t>Assignment 3:</a:t>
            </a:r>
            <a:br>
              <a:rPr lang="en-GB" altLang="en-US" dirty="0"/>
            </a:br>
            <a:r>
              <a:rPr lang="en-GB" altLang="en-US" dirty="0"/>
              <a:t>Descriptive Writing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err="1"/>
              <a:t>Dr</a:t>
            </a:r>
            <a:r>
              <a:rPr lang="en-US" altLang="en-US" dirty="0"/>
              <a:t> Dion C. </a:t>
            </a:r>
            <a:r>
              <a:rPr lang="en-US" altLang="en-US" dirty="0" err="1"/>
              <a:t>Smythe</a:t>
            </a:r>
            <a:endParaRPr lang="en-US" altLang="en-US" dirty="0"/>
          </a:p>
          <a:p>
            <a:pPr eaLnBrk="1" hangingPunct="1"/>
            <a:r>
              <a:rPr lang="en-GB" altLang="en-US" dirty="0">
                <a:solidFill>
                  <a:srgbClr val="FFFF00"/>
                </a:solidFill>
              </a:rPr>
              <a:t>dsmythe@pmu.edu.sa</a:t>
            </a:r>
          </a:p>
          <a:p>
            <a:pPr eaLnBrk="1" hangingPunct="1"/>
            <a:r>
              <a:rPr lang="en-GB" altLang="en-US" dirty="0"/>
              <a:t>10</a:t>
            </a:r>
            <a:r>
              <a:rPr lang="en-GB" altLang="en-US" baseline="30000" dirty="0"/>
              <a:t>th</a:t>
            </a:r>
            <a:r>
              <a:rPr lang="en-GB" altLang="en-US" dirty="0"/>
              <a:t> November,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1EB81-F04E-4DC1-A7DB-FFEEA94B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/>
          <a:lstStyle/>
          <a:p>
            <a:r>
              <a:rPr lang="en-GB" dirty="0"/>
              <a:t>E-mails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44C3-DE0A-4441-B94E-144D9F287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52736"/>
            <a:ext cx="7558608" cy="5043264"/>
          </a:xfrm>
        </p:spPr>
        <p:txBody>
          <a:bodyPr/>
          <a:lstStyle/>
          <a:p>
            <a:r>
              <a:rPr lang="en-GB" dirty="0"/>
              <a:t>Name, PMU ID#, course and section;</a:t>
            </a:r>
          </a:p>
          <a:p>
            <a:r>
              <a:rPr lang="en-GB" dirty="0"/>
              <a:t>Subject of the e-mail;</a:t>
            </a:r>
          </a:p>
          <a:p>
            <a:r>
              <a:rPr lang="en-GB" dirty="0"/>
              <a:t>Last week e-mailer was not instantaneous;</a:t>
            </a:r>
          </a:p>
          <a:p>
            <a:r>
              <a:rPr lang="en-GB" dirty="0"/>
              <a:t>I answer e-mails as quickly as I can when I receive them; </a:t>
            </a:r>
          </a:p>
          <a:p>
            <a:r>
              <a:rPr lang="en-GB" dirty="0"/>
              <a:t>I do not answer e-mails over the weekend;</a:t>
            </a:r>
          </a:p>
          <a:p>
            <a:r>
              <a:rPr lang="en-GB" dirty="0"/>
              <a:t>[at least you cannot rely that I shall];</a:t>
            </a:r>
          </a:p>
          <a:p>
            <a:r>
              <a:rPr lang="en-GB" dirty="0"/>
              <a:t>Writing on Thursday at 19:05 asking for a topic for deadline at 23:59 is stupid; </a:t>
            </a:r>
          </a:p>
        </p:txBody>
      </p:sp>
    </p:spTree>
    <p:extLst>
      <p:ext uri="{BB962C8B-B14F-4D97-AF65-F5344CB8AC3E}">
        <p14:creationId xmlns:p14="http://schemas.microsoft.com/office/powerpoint/2010/main" val="312635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7C43-26AD-4330-BD02-F4A628A3E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792088"/>
          </a:xfrm>
        </p:spPr>
        <p:txBody>
          <a:bodyPr/>
          <a:lstStyle/>
          <a:p>
            <a:r>
              <a:rPr lang="en-GB" dirty="0"/>
              <a:t>Grades for 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0A75C-DB04-4F1B-808D-7AE6775CE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52736"/>
            <a:ext cx="7990656" cy="5043264"/>
          </a:xfrm>
        </p:spPr>
        <p:txBody>
          <a:bodyPr/>
          <a:lstStyle/>
          <a:p>
            <a:r>
              <a:rPr lang="en-GB" dirty="0"/>
              <a:t>Available on Blackboard;</a:t>
            </a:r>
          </a:p>
          <a:p>
            <a:r>
              <a:rPr lang="en-GB" dirty="0"/>
              <a:t>There is feedback available on blackboard;</a:t>
            </a:r>
          </a:p>
          <a:p>
            <a:r>
              <a:rPr lang="en-GB" dirty="0"/>
              <a:t>‘</a:t>
            </a:r>
            <a:r>
              <a:rPr lang="en-GB" i="1" dirty="0"/>
              <a:t>Stet</a:t>
            </a:r>
            <a:r>
              <a:rPr lang="en-GB" dirty="0"/>
              <a:t>’ means ‘it stands’; it is unchanged;</a:t>
            </a:r>
          </a:p>
          <a:p>
            <a:r>
              <a:rPr lang="en-GB" dirty="0"/>
              <a:t>Do not e-mail me about your grade BEFORE you have read the feedback; </a:t>
            </a:r>
          </a:p>
          <a:p>
            <a:r>
              <a:rPr lang="en-GB" dirty="0"/>
              <a:t>Feedback has 2 functions:</a:t>
            </a:r>
          </a:p>
          <a:p>
            <a:r>
              <a:rPr lang="en-GB" dirty="0"/>
              <a:t>It reminds me why I give the grade I gave;</a:t>
            </a:r>
          </a:p>
          <a:p>
            <a:r>
              <a:rPr lang="en-GB" dirty="0"/>
              <a:t>It shows you why you got the grade you did, and what you must do to get a better grade in the future;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87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D57B-19FA-4DD5-B69C-6D498B5C8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3: Descriptive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C6A8A-949F-4338-8270-0CB51455D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899248"/>
          </a:xfrm>
        </p:spPr>
        <p:txBody>
          <a:bodyPr/>
          <a:lstStyle/>
          <a:p>
            <a:r>
              <a:rPr lang="en-GB" dirty="0"/>
              <a:t>Assignment 3 is a [physical] descriptive piece; </a:t>
            </a:r>
          </a:p>
          <a:p>
            <a:r>
              <a:rPr lang="en-GB" dirty="0"/>
              <a:t>You are to write a 500 word essay in 5 parts</a:t>
            </a:r>
          </a:p>
          <a:p>
            <a:r>
              <a:rPr lang="en-GB" dirty="0"/>
              <a:t>That PHYSICALLY describes an object;</a:t>
            </a:r>
          </a:p>
          <a:p>
            <a:r>
              <a:rPr lang="en-GB" dirty="0"/>
              <a:t>Intro; Body 1, Body 2, Body 3, Conclusion;</a:t>
            </a:r>
          </a:p>
          <a:p>
            <a:r>
              <a:rPr lang="en-GB" dirty="0"/>
              <a:t>It MUST have a plan before the essay;</a:t>
            </a:r>
          </a:p>
          <a:p>
            <a:r>
              <a:rPr lang="en-GB" dirty="0"/>
              <a:t>Due 19</a:t>
            </a:r>
            <a:r>
              <a:rPr lang="en-GB" baseline="30000" dirty="0"/>
              <a:t>th</a:t>
            </a:r>
            <a:r>
              <a:rPr lang="en-GB" dirty="0"/>
              <a:t> November 2020 at 23:59;</a:t>
            </a:r>
          </a:p>
          <a:p>
            <a:r>
              <a:rPr lang="en-GB" dirty="0"/>
              <a:t>I want to see ALL your drafts before submission;</a:t>
            </a:r>
          </a:p>
          <a:p>
            <a:r>
              <a:rPr lang="en-GB" dirty="0"/>
              <a:t>Draft submission by Thursday 12 xi 20 @ 23:59</a:t>
            </a:r>
          </a:p>
        </p:txBody>
      </p:sp>
    </p:spTree>
    <p:extLst>
      <p:ext uri="{BB962C8B-B14F-4D97-AF65-F5344CB8AC3E}">
        <p14:creationId xmlns:p14="http://schemas.microsoft.com/office/powerpoint/2010/main" val="159077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A74F-0BFF-4AFB-8620-49252C3FF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92088"/>
          </a:xfrm>
        </p:spPr>
        <p:txBody>
          <a:bodyPr/>
          <a:lstStyle/>
          <a:p>
            <a:r>
              <a:rPr lang="en-GB" dirty="0"/>
              <a:t>Description: </a:t>
            </a:r>
            <a:r>
              <a:rPr lang="en-GB" dirty="0" err="1"/>
              <a:t>Arlov</a:t>
            </a:r>
            <a:r>
              <a:rPr lang="en-GB" dirty="0"/>
              <a:t>, p.123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38097-01FA-4809-B549-3EE5C62EB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5115272"/>
          </a:xfrm>
        </p:spPr>
        <p:txBody>
          <a:bodyPr/>
          <a:lstStyle/>
          <a:p>
            <a:r>
              <a:rPr lang="en-GB" dirty="0"/>
              <a:t>“You can’t miss it. It’s the big yellow house on the corner.”</a:t>
            </a:r>
          </a:p>
          <a:p>
            <a:r>
              <a:rPr lang="en-GB" dirty="0"/>
              <a:t>“You can’t miss it. Turn right, just where the </a:t>
            </a:r>
            <a:r>
              <a:rPr lang="en-GB" dirty="0" err="1"/>
              <a:t>Thomases</a:t>
            </a:r>
            <a:r>
              <a:rPr lang="en-GB" dirty="0"/>
              <a:t>’ place used to be; it’s straight ahead.” </a:t>
            </a:r>
          </a:p>
          <a:p>
            <a:r>
              <a:rPr lang="en-GB" dirty="0"/>
              <a:t>“Officer, he was bald with a tattoo of a turtle on top of his head.”  </a:t>
            </a:r>
          </a:p>
          <a:p>
            <a:r>
              <a:rPr lang="en-GB" dirty="0"/>
              <a:t>“I just asked to borrow a pen, and she gave me a look that would freeze hot coffee on a July day.”</a:t>
            </a:r>
          </a:p>
        </p:txBody>
      </p:sp>
    </p:spTree>
    <p:extLst>
      <p:ext uri="{BB962C8B-B14F-4D97-AF65-F5344CB8AC3E}">
        <p14:creationId xmlns:p14="http://schemas.microsoft.com/office/powerpoint/2010/main" val="191158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A74F-0BFF-4AFB-8620-49252C3F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Description: the senses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38097-01FA-4809-B549-3EE5C62EB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many senses are there?</a:t>
            </a:r>
          </a:p>
        </p:txBody>
      </p:sp>
    </p:spTree>
    <p:extLst>
      <p:ext uri="{BB962C8B-B14F-4D97-AF65-F5344CB8AC3E}">
        <p14:creationId xmlns:p14="http://schemas.microsoft.com/office/powerpoint/2010/main" val="3192194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A74F-0BFF-4AFB-8620-49252C3FF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645368"/>
          </a:xfrm>
        </p:spPr>
        <p:txBody>
          <a:bodyPr/>
          <a:lstStyle/>
          <a:p>
            <a:r>
              <a:rPr lang="en-GB" dirty="0"/>
              <a:t>Description: the senses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38097-01FA-4809-B549-3EE5C62EB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08720"/>
            <a:ext cx="7772400" cy="5187280"/>
          </a:xfrm>
        </p:spPr>
        <p:txBody>
          <a:bodyPr/>
          <a:lstStyle/>
          <a:p>
            <a:r>
              <a:rPr lang="en-GB" dirty="0"/>
              <a:t>How many senses are there?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1A26B-C9A7-4511-8B74-9A3D14039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19955"/>
            <a:ext cx="5680098" cy="503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969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A74F-0BFF-4AFB-8620-49252C3F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Description: the senses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38097-01FA-4809-B549-3EE5C62EB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8134672" cy="4114800"/>
          </a:xfrm>
        </p:spPr>
        <p:txBody>
          <a:bodyPr/>
          <a:lstStyle/>
          <a:p>
            <a:r>
              <a:rPr lang="en-GB" dirty="0"/>
              <a:t>How many senses are there? Five (5) senses;</a:t>
            </a:r>
          </a:p>
          <a:p>
            <a:r>
              <a:rPr lang="en-GB" dirty="0"/>
              <a:t>Sight; -- strong and immediate;</a:t>
            </a:r>
          </a:p>
          <a:p>
            <a:r>
              <a:rPr lang="en-GB" dirty="0"/>
              <a:t>Smell; -- evocative, linked to memory;</a:t>
            </a:r>
          </a:p>
          <a:p>
            <a:r>
              <a:rPr lang="en-GB" dirty="0"/>
              <a:t>Sound; -- sets a ‘tone’; ‘emotional’ appeal;</a:t>
            </a:r>
          </a:p>
          <a:p>
            <a:r>
              <a:rPr lang="en-GB" dirty="0"/>
              <a:t>Touch; -- not always just what be do w/ hands</a:t>
            </a:r>
          </a:p>
          <a:p>
            <a:r>
              <a:rPr lang="en-GB" dirty="0"/>
              <a:t>Taste; -- linked to food; used otherwise;</a:t>
            </a:r>
          </a:p>
          <a:p>
            <a:r>
              <a:rPr lang="en-GB" dirty="0"/>
              <a:t>For physical descriptions, review each one;</a:t>
            </a:r>
          </a:p>
        </p:txBody>
      </p:sp>
    </p:spTree>
    <p:extLst>
      <p:ext uri="{BB962C8B-B14F-4D97-AF65-F5344CB8AC3E}">
        <p14:creationId xmlns:p14="http://schemas.microsoft.com/office/powerpoint/2010/main" val="3390461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276F-02C5-4BA1-9B2A-229A38EF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Description: </a:t>
            </a:r>
            <a:r>
              <a:rPr lang="en-GB" dirty="0" err="1"/>
              <a:t>Arlov</a:t>
            </a:r>
            <a:r>
              <a:rPr lang="en-GB" dirty="0"/>
              <a:t> pp. 126-127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13C8C-95E6-4715-8F1F-CACF6C45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8062664" cy="4114800"/>
          </a:xfrm>
        </p:spPr>
        <p:txBody>
          <a:bodyPr/>
          <a:lstStyle/>
          <a:p>
            <a:r>
              <a:rPr lang="en-GB" dirty="0"/>
              <a:t>Importance of adjectives – descriptive words;</a:t>
            </a:r>
          </a:p>
          <a:p>
            <a:r>
              <a:rPr lang="en-GB" dirty="0"/>
              <a:t>Peaceful; creaking; wooden; gauzy; scolds (a verb but a descriptive verb); sleepy drone; a light breeze wafts; tempting aroma; calico cat; warm patch of sunlight; warm furry body;</a:t>
            </a:r>
          </a:p>
          <a:p>
            <a:r>
              <a:rPr lang="en-GB" dirty="0"/>
              <a:t>She rumbles her approval;</a:t>
            </a:r>
          </a:p>
        </p:txBody>
      </p:sp>
    </p:spTree>
    <p:extLst>
      <p:ext uri="{BB962C8B-B14F-4D97-AF65-F5344CB8AC3E}">
        <p14:creationId xmlns:p14="http://schemas.microsoft.com/office/powerpoint/2010/main" val="1841679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008112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132-133 </a:t>
            </a:r>
            <a:br>
              <a:rPr lang="en-GB" dirty="0"/>
            </a:br>
            <a:r>
              <a:rPr lang="en-GB" dirty="0"/>
              <a:t>Juke Joint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683224"/>
          </a:xfrm>
        </p:spPr>
        <p:txBody>
          <a:bodyPr/>
          <a:lstStyle/>
          <a:p>
            <a:r>
              <a:rPr lang="en-GB" dirty="0"/>
              <a:t>‘rising laugh, like notes payed on a piano’</a:t>
            </a:r>
          </a:p>
          <a:p>
            <a:r>
              <a:rPr lang="en-GB" dirty="0"/>
              <a:t>‘pungent haze of smoke’ – OK guess. NB ‘joint’;</a:t>
            </a:r>
          </a:p>
          <a:p>
            <a:r>
              <a:rPr lang="en-GB" dirty="0"/>
              <a:t>A ‘jukebox’ [how quaint!] Spotify 50 years ago;</a:t>
            </a:r>
          </a:p>
          <a:p>
            <a:r>
              <a:rPr lang="en-GB" dirty="0"/>
              <a:t>‘the clink of bottles’; ‘illegal liquor’ – liquid; hooch</a:t>
            </a:r>
          </a:p>
          <a:p>
            <a:r>
              <a:rPr lang="en-GB" dirty="0"/>
              <a:t>‘Moon pies’ [oh my!]; a ‘cooler’ more usual here!</a:t>
            </a:r>
          </a:p>
          <a:p>
            <a:r>
              <a:rPr lang="en-GB" dirty="0"/>
              <a:t>‘man with a </a:t>
            </a:r>
            <a:r>
              <a:rPr lang="en-GB" dirty="0" err="1"/>
              <a:t>goiter</a:t>
            </a:r>
            <a:r>
              <a:rPr lang="en-GB" dirty="0"/>
              <a:t>’; an old pew; parasol; </a:t>
            </a:r>
            <a:r>
              <a:rPr lang="en-GB" dirty="0" err="1"/>
              <a:t>Keds</a:t>
            </a:r>
            <a:r>
              <a:rPr lang="en-GB" dirty="0"/>
              <a:t>;</a:t>
            </a:r>
          </a:p>
          <a:p>
            <a:r>
              <a:rPr lang="en-GB" dirty="0"/>
              <a:t>What helps create the impression of the exhibit?</a:t>
            </a:r>
          </a:p>
          <a:p>
            <a:r>
              <a:rPr lang="en-GB" dirty="0"/>
              <a:t>How are words (what words) are used to make the description come alive?</a:t>
            </a:r>
          </a:p>
        </p:txBody>
      </p:sp>
    </p:spTree>
    <p:extLst>
      <p:ext uri="{BB962C8B-B14F-4D97-AF65-F5344CB8AC3E}">
        <p14:creationId xmlns:p14="http://schemas.microsoft.com/office/powerpoint/2010/main" val="3149488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14B-4EBA-445D-864E-CB617D2F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0" y="609600"/>
            <a:ext cx="3024336" cy="5843736"/>
          </a:xfrm>
        </p:spPr>
        <p:txBody>
          <a:bodyPr/>
          <a:lstStyle/>
          <a:p>
            <a:r>
              <a:rPr lang="en-GB" dirty="0"/>
              <a:t>Possible Description Piece</a:t>
            </a:r>
          </a:p>
        </p:txBody>
      </p:sp>
      <p:pic>
        <p:nvPicPr>
          <p:cNvPr id="3" name="Picture 2" descr="prodcut-image">
            <a:extLst>
              <a:ext uri="{FF2B5EF4-FFF2-40B4-BE49-F238E27FC236}">
                <a16:creationId xmlns:a16="http://schemas.microsoft.com/office/drawing/2014/main" id="{A03BFA60-A30F-47EA-9126-4E14E7FFE3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5731510" cy="5617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90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14B-4EBA-445D-864E-CB617D2F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0" y="609600"/>
            <a:ext cx="3024336" cy="5843736"/>
          </a:xfrm>
        </p:spPr>
        <p:txBody>
          <a:bodyPr/>
          <a:lstStyle/>
          <a:p>
            <a:r>
              <a:rPr lang="en-GB" dirty="0"/>
              <a:t>Possible Description Piece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1941F3-5E94-4E4F-8EDF-E75FC709934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54461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411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14B-4EBA-445D-864E-CB617D2F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0" y="609600"/>
            <a:ext cx="3024336" cy="5843736"/>
          </a:xfrm>
        </p:spPr>
        <p:txBody>
          <a:bodyPr/>
          <a:lstStyle/>
          <a:p>
            <a:r>
              <a:rPr lang="en-GB" dirty="0"/>
              <a:t>Possible Description Piece</a:t>
            </a:r>
          </a:p>
        </p:txBody>
      </p:sp>
      <p:pic>
        <p:nvPicPr>
          <p:cNvPr id="5" name="Picture 4" descr="LAV Elegant Turkish Tea Glasses and Saucers | With Gold Rim and Accents, 4 Ounce Cups with 4 Inch Plates, 12 Piece Set Includes 6 Glasses and 6 Saucers, Made in Turkey">
            <a:extLst>
              <a:ext uri="{FF2B5EF4-FFF2-40B4-BE49-F238E27FC236}">
                <a16:creationId xmlns:a16="http://schemas.microsoft.com/office/drawing/2014/main" id="{BE87F742-727C-4317-8912-42130CC3499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5400600" cy="5843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34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14B-4EBA-445D-864E-CB617D2F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8"/>
            <a:ext cx="8712968" cy="1008112"/>
          </a:xfrm>
        </p:spPr>
        <p:txBody>
          <a:bodyPr/>
          <a:lstStyle/>
          <a:p>
            <a:r>
              <a:rPr lang="en-GB" dirty="0"/>
              <a:t>Possible Description Piece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42480-8944-43CF-87B2-0F1CD7CE0F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7"/>
            <a:ext cx="8208912" cy="4835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00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814B-4EBA-445D-864E-CB617D2F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0" y="609600"/>
            <a:ext cx="3024336" cy="5843736"/>
          </a:xfrm>
        </p:spPr>
        <p:txBody>
          <a:bodyPr/>
          <a:lstStyle/>
          <a:p>
            <a:r>
              <a:rPr lang="en-GB" dirty="0"/>
              <a:t>Possible Description Piece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2F7844-7585-4D9F-A171-F8ED532A9B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 r="16401"/>
          <a:stretch/>
        </p:blipFill>
        <p:spPr>
          <a:xfrm rot="5400000">
            <a:off x="-298548" y="1150740"/>
            <a:ext cx="635672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52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008112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134-135 </a:t>
            </a:r>
            <a:br>
              <a:rPr lang="en-GB" dirty="0"/>
            </a:br>
            <a:r>
              <a:rPr lang="en-GB" dirty="0"/>
              <a:t>Descriptive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4683224"/>
          </a:xfrm>
        </p:spPr>
        <p:txBody>
          <a:bodyPr/>
          <a:lstStyle/>
          <a:p>
            <a:r>
              <a:rPr lang="en-GB" dirty="0"/>
              <a:t>#1 describing a place; [Great Mosque; any mosque]</a:t>
            </a:r>
          </a:p>
          <a:p>
            <a:r>
              <a:rPr lang="en-GB" dirty="0"/>
              <a:t>Word choice determines the topic sentence/sense;</a:t>
            </a:r>
          </a:p>
          <a:p>
            <a:r>
              <a:rPr lang="en-GB" dirty="0"/>
              <a:t>Clean, majestic, homely, pleasant, uplifting, filthy, restorative, hectic, lively, isolated, dour [opposites]</a:t>
            </a:r>
          </a:p>
          <a:p>
            <a:r>
              <a:rPr lang="en-GB" dirty="0"/>
              <a:t>Colours can be important but they do not make a dominant impression (even Blue Mosque </a:t>
            </a:r>
            <a:r>
              <a:rPr lang="en-GB" dirty="0" err="1"/>
              <a:t>Stamboul</a:t>
            </a:r>
            <a:r>
              <a:rPr lang="en-GB" dirty="0"/>
              <a:t>)</a:t>
            </a:r>
          </a:p>
          <a:p>
            <a:r>
              <a:rPr lang="en-GB" dirty="0"/>
              <a:t>Size: scale; human; monumental; soaring; squat; minarets; round towers; broad; plaza; square; piazza</a:t>
            </a:r>
          </a:p>
          <a:p>
            <a:r>
              <a:rPr lang="en-GB" dirty="0"/>
              <a:t>Think about the place with/without people, perhaps</a:t>
            </a:r>
          </a:p>
        </p:txBody>
      </p:sp>
    </p:spTree>
    <p:extLst>
      <p:ext uri="{BB962C8B-B14F-4D97-AF65-F5344CB8AC3E}">
        <p14:creationId xmlns:p14="http://schemas.microsoft.com/office/powerpoint/2010/main" val="60019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008112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134-135 </a:t>
            </a:r>
            <a:br>
              <a:rPr lang="en-GB" dirty="0"/>
            </a:br>
            <a:r>
              <a:rPr lang="en-GB" dirty="0"/>
              <a:t>Descriptive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4683224"/>
          </a:xfrm>
        </p:spPr>
        <p:txBody>
          <a:bodyPr/>
          <a:lstStyle/>
          <a:p>
            <a:r>
              <a:rPr lang="en-GB" dirty="0"/>
              <a:t>#2 a person: physical; NOT what they have done!</a:t>
            </a:r>
          </a:p>
          <a:p>
            <a:r>
              <a:rPr lang="en-GB" dirty="0"/>
              <a:t>Greeks said: start at the crown of their heads and move down to their feet. Hair (colour thickness); eyes (colour brightness); nose; mouth; cheeks;</a:t>
            </a:r>
          </a:p>
          <a:p>
            <a:r>
              <a:rPr lang="en-GB" dirty="0"/>
              <a:t>Arms, chest, waist, legs, feet, stance, athleticism;</a:t>
            </a:r>
          </a:p>
          <a:p>
            <a:r>
              <a:rPr lang="en-GB" dirty="0"/>
              <a:t>His character: good points [evidence]; bad points [evidence] (how do we know?) what is dominant – links back to the topic sentence statement of first impressions [how quickly are 1</a:t>
            </a:r>
            <a:r>
              <a:rPr lang="en-GB" baseline="30000" dirty="0"/>
              <a:t>st</a:t>
            </a:r>
            <a:r>
              <a:rPr lang="en-GB" dirty="0"/>
              <a:t> impressions made]</a:t>
            </a:r>
          </a:p>
        </p:txBody>
      </p:sp>
    </p:spTree>
    <p:extLst>
      <p:ext uri="{BB962C8B-B14F-4D97-AF65-F5344CB8AC3E}">
        <p14:creationId xmlns:p14="http://schemas.microsoft.com/office/powerpoint/2010/main" val="3550779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008112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134-135 </a:t>
            </a:r>
            <a:br>
              <a:rPr lang="en-GB" dirty="0"/>
            </a:br>
            <a:r>
              <a:rPr lang="en-GB" dirty="0"/>
              <a:t>Descriptive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683224"/>
          </a:xfrm>
        </p:spPr>
        <p:txBody>
          <a:bodyPr/>
          <a:lstStyle/>
          <a:p>
            <a:r>
              <a:rPr lang="en-GB" dirty="0"/>
              <a:t>#3 a Vacation in Paradise; your ideal spot/place-type</a:t>
            </a:r>
          </a:p>
          <a:p>
            <a:r>
              <a:rPr lang="en-GB" dirty="0"/>
              <a:t>Details of the place – seaside, country, climate;</a:t>
            </a:r>
          </a:p>
          <a:p>
            <a:r>
              <a:rPr lang="en-GB" dirty="0"/>
              <a:t>Where you would stay – luxury, roughing it, tents</a:t>
            </a:r>
          </a:p>
          <a:p>
            <a:r>
              <a:rPr lang="en-GB" dirty="0"/>
              <a:t>What would you do/see: attractions or activities</a:t>
            </a:r>
          </a:p>
          <a:p>
            <a:r>
              <a:rPr lang="en-GB" dirty="0"/>
              <a:t>If activities, what: done before or new? Learning?</a:t>
            </a:r>
          </a:p>
          <a:p>
            <a:r>
              <a:rPr lang="en-GB" dirty="0"/>
              <a:t>Meeting new people? Understanding [about] them?</a:t>
            </a:r>
          </a:p>
          <a:p>
            <a:r>
              <a:rPr lang="en-GB" dirty="0"/>
              <a:t>One place or touring around, travelling?</a:t>
            </a:r>
          </a:p>
          <a:p>
            <a:r>
              <a:rPr lang="en-GB" dirty="0"/>
              <a:t>Alone, with friends, with family? </a:t>
            </a:r>
          </a:p>
        </p:txBody>
      </p:sp>
    </p:spTree>
    <p:extLst>
      <p:ext uri="{BB962C8B-B14F-4D97-AF65-F5344CB8AC3E}">
        <p14:creationId xmlns:p14="http://schemas.microsoft.com/office/powerpoint/2010/main" val="2736415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1152128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134-135 </a:t>
            </a:r>
            <a:br>
              <a:rPr lang="en-GB" dirty="0"/>
            </a:br>
            <a:r>
              <a:rPr lang="en-GB" dirty="0"/>
              <a:t>Descriptive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4827240"/>
          </a:xfrm>
        </p:spPr>
        <p:txBody>
          <a:bodyPr/>
          <a:lstStyle/>
          <a:p>
            <a:r>
              <a:rPr lang="en-GB" dirty="0"/>
              <a:t>#4 the cockroach – imaginative; putting yourself in someone else’s shoes – empathy or sympathy;</a:t>
            </a:r>
          </a:p>
          <a:p>
            <a:r>
              <a:rPr lang="en-GB" dirty="0"/>
              <a:t>talking about each of the five senses (so you end up with a paragraph of at least five sentences as you write one sentence per sense). </a:t>
            </a:r>
          </a:p>
          <a:p>
            <a:r>
              <a:rPr lang="en-GB" dirty="0"/>
              <a:t>how it moves? scuttles; dash, dart; scurry; </a:t>
            </a:r>
          </a:p>
          <a:p>
            <a:r>
              <a:rPr lang="en-GB" dirty="0"/>
              <a:t>where? Crack, crevice, gap, breach, hole, skirting board;</a:t>
            </a:r>
          </a:p>
          <a:p>
            <a:r>
              <a:rPr lang="en-GB" dirty="0"/>
              <a:t>Doing? Hunt, search, seek, find, devour, eat, nibble, gnaw, </a:t>
            </a:r>
          </a:p>
        </p:txBody>
      </p:sp>
    </p:spTree>
    <p:extLst>
      <p:ext uri="{BB962C8B-B14F-4D97-AF65-F5344CB8AC3E}">
        <p14:creationId xmlns:p14="http://schemas.microsoft.com/office/powerpoint/2010/main" val="1776570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D0AB-EA82-49F4-A7F5-1D3A7FF1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008112"/>
          </a:xfrm>
        </p:spPr>
        <p:txBody>
          <a:bodyPr/>
          <a:lstStyle/>
          <a:p>
            <a:r>
              <a:rPr lang="en-GB" dirty="0" err="1"/>
              <a:t>Arlov</a:t>
            </a:r>
            <a:r>
              <a:rPr lang="en-GB" dirty="0"/>
              <a:t>, pp 134-135 </a:t>
            </a:r>
            <a:br>
              <a:rPr lang="en-GB" dirty="0"/>
            </a:br>
            <a:r>
              <a:rPr lang="en-GB" dirty="0"/>
              <a:t>Descriptive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E903-A964-4122-B590-E2023BBF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683224"/>
          </a:xfrm>
        </p:spPr>
        <p:txBody>
          <a:bodyPr/>
          <a:lstStyle/>
          <a:p>
            <a:r>
              <a:rPr lang="en-GB" dirty="0"/>
              <a:t>#5 Secret Shopper. Do they have secret shoppers in Saudi Arabia? In Al Khobar? What sort of shops (or retail outlets) do you frequent [go to]? Describe it.</a:t>
            </a:r>
          </a:p>
          <a:p>
            <a:r>
              <a:rPr lang="en-GB" dirty="0"/>
              <a:t>Size: a shop, a kiosk, an on-line website?</a:t>
            </a:r>
          </a:p>
          <a:p>
            <a:r>
              <a:rPr lang="en-GB" dirty="0"/>
              <a:t>Its real-time ambiance? What are the staff like? Old, young? A retail outlet undergoing ‘</a:t>
            </a:r>
            <a:r>
              <a:rPr lang="en-GB" dirty="0" err="1"/>
              <a:t>Saudisation</a:t>
            </a:r>
            <a:r>
              <a:rPr lang="en-GB" dirty="0"/>
              <a:t>’?</a:t>
            </a:r>
          </a:p>
          <a:p>
            <a:r>
              <a:rPr lang="en-GB" dirty="0"/>
              <a:t>How do they greet customers? Do they greet you? Does it matter? How does it make you feel re store?</a:t>
            </a:r>
          </a:p>
          <a:p>
            <a:r>
              <a:rPr lang="en-GB" dirty="0"/>
              <a:t>What about ‘the stuff’ – the merchandise? Is it easy to find? Is it fresh, clearly labelled? Priced? Haggle.</a:t>
            </a:r>
          </a:p>
        </p:txBody>
      </p:sp>
    </p:spTree>
    <p:extLst>
      <p:ext uri="{BB962C8B-B14F-4D97-AF65-F5344CB8AC3E}">
        <p14:creationId xmlns:p14="http://schemas.microsoft.com/office/powerpoint/2010/main" val="551228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7AF8-4BE2-4BBA-9805-F34709E2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3: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0AB3D-E042-4DF3-86CF-721148E1E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must be a PHYSICAL description; </a:t>
            </a:r>
          </a:p>
          <a:p>
            <a:r>
              <a:rPr lang="en-GB" dirty="0"/>
              <a:t>Do not use (a) your phone; (b) your car;</a:t>
            </a:r>
          </a:p>
          <a:p>
            <a:r>
              <a:rPr lang="en-GB" dirty="0"/>
              <a:t>Something you know well; see every day;</a:t>
            </a:r>
          </a:p>
          <a:p>
            <a:r>
              <a:rPr lang="en-GB" dirty="0"/>
              <a:t>Something small that you can lift; [easier];</a:t>
            </a:r>
          </a:p>
          <a:p>
            <a:r>
              <a:rPr lang="en-GB" dirty="0"/>
              <a:t>Use specialised words for senses and so also adjectives for the ‘response’ to senses;</a:t>
            </a:r>
          </a:p>
          <a:p>
            <a:r>
              <a:rPr lang="en-GB" dirty="0"/>
              <a:t>Pairs/Opposites: sweet/sour; light/dark; etc.</a:t>
            </a:r>
          </a:p>
        </p:txBody>
      </p:sp>
    </p:spTree>
    <p:extLst>
      <p:ext uri="{BB962C8B-B14F-4D97-AF65-F5344CB8AC3E}">
        <p14:creationId xmlns:p14="http://schemas.microsoft.com/office/powerpoint/2010/main" val="2118508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EFF6-7AE0-46B7-A70B-5FF22AB6A9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the topic of your descriptive piece of writing </a:t>
            </a:r>
            <a:br>
              <a:rPr lang="en-GB" dirty="0"/>
            </a:br>
            <a:r>
              <a:rPr lang="en-GB" dirty="0"/>
              <a:t>going to be?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076F7-EB1F-4210-870C-3F96CDB37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5185776"/>
      </p:ext>
    </p:extLst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1828</TotalTime>
  <Words>1250</Words>
  <Application>Microsoft Office PowerPoint</Application>
  <PresentationFormat>On-screen Show (4:3)</PresentationFormat>
  <Paragraphs>107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Times New Roman</vt:lpstr>
      <vt:lpstr>Ribbons</vt:lpstr>
      <vt:lpstr>COMM 1311-105 Written Communication Assignment 3: Descriptive Writing</vt:lpstr>
      <vt:lpstr>E-mails</vt:lpstr>
      <vt:lpstr>Grades for Assignment 2</vt:lpstr>
      <vt:lpstr>Assignment 3: Descriptive</vt:lpstr>
      <vt:lpstr>Description: Arlov, p.123</vt:lpstr>
      <vt:lpstr>Description: the senses</vt:lpstr>
      <vt:lpstr>Description: the senses</vt:lpstr>
      <vt:lpstr>Description: the senses</vt:lpstr>
      <vt:lpstr>Description: Arlov pp. 126-127</vt:lpstr>
      <vt:lpstr>Arlov, pp 132-133  Juke Joint Description</vt:lpstr>
      <vt:lpstr>Possible Description Piece</vt:lpstr>
      <vt:lpstr>Possible Description Piece</vt:lpstr>
      <vt:lpstr>Possible Description Piece</vt:lpstr>
      <vt:lpstr>Possible Description Piece</vt:lpstr>
      <vt:lpstr>Possible Description Piece</vt:lpstr>
      <vt:lpstr>Arlov, pp 134-135  Descriptive Topics</vt:lpstr>
      <vt:lpstr>Arlov, pp 134-135  Descriptive Topics</vt:lpstr>
      <vt:lpstr>Arlov, pp 134-135  Descriptive Topics</vt:lpstr>
      <vt:lpstr>Arlov, pp 134-135  Descriptive Topics</vt:lpstr>
      <vt:lpstr>Arlov, pp 134-135  Descriptive Topics</vt:lpstr>
      <vt:lpstr>Assignment 3: Description</vt:lpstr>
      <vt:lpstr>What is the topic of your descriptive piece of writing  going to be?</vt:lpstr>
    </vt:vector>
  </TitlesOfParts>
  <Company>Arts Computing Unit, Q.U.B.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Byzantine Studies?</dc:title>
  <dc:creator>Smcott</dc:creator>
  <cp:lastModifiedBy>Dion Smythe</cp:lastModifiedBy>
  <cp:revision>124</cp:revision>
  <cp:lastPrinted>1601-01-01T00:00:00Z</cp:lastPrinted>
  <dcterms:created xsi:type="dcterms:W3CDTF">2001-09-12T15:46:01Z</dcterms:created>
  <dcterms:modified xsi:type="dcterms:W3CDTF">2020-11-09T16:15:28Z</dcterms:modified>
</cp:coreProperties>
</file>